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C482C-4E93-4CF3-827E-E7C7814819DE}" type="datetimeFigureOut">
              <a:rPr lang="en-IN" smtClean="0"/>
              <a:t>14-08-2015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B0820-6BE7-4915-A331-6F93FB2B5E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0566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B0820-6BE7-4915-A331-6F93FB2B5E87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866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latin typeface="Colonna MT" pitchFamily="82" charset="0"/>
              </a:rPr>
              <a:t>RUSSO JAPANESE WAR</a:t>
            </a:r>
            <a:br>
              <a:rPr lang="en-US" sz="6000" dirty="0" smtClean="0">
                <a:latin typeface="Colonna MT" pitchFamily="82" charset="0"/>
              </a:rPr>
            </a:br>
            <a:r>
              <a:rPr lang="en-US" sz="6000" dirty="0" smtClean="0">
                <a:latin typeface="Colonna MT" pitchFamily="82" charset="0"/>
              </a:rPr>
              <a:t>1904 - </a:t>
            </a:r>
            <a:r>
              <a:rPr lang="en-US" sz="6000" dirty="0" smtClean="0">
                <a:latin typeface="Colonna MT" pitchFamily="82" charset="0"/>
              </a:rPr>
              <a:t>1905</a:t>
            </a:r>
            <a:endParaRPr lang="en-IN" sz="6000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20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375"/>
            <a:ext cx="7772400" cy="1059425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CAUSES</a:t>
            </a:r>
            <a:endParaRPr lang="en-IN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algn="l"/>
            <a:r>
              <a:rPr lang="en-US" dirty="0" smtClean="0">
                <a:latin typeface="Colonna MT" pitchFamily="82" charset="0"/>
              </a:rPr>
              <a:t>	RUSSIA’S NEED FOR  AN ACTIVE HARBOUR 	IN PACIFIC: PORT ARTHUR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EMERGENCE OF JAPAN: POLICY OF 	ISSOLATION: MEIJI RESTORATION: MILITARY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CONSTRUCTION OF RAILWAY LINE BY 	RUSSIA: VLADIVOSTOK-PORT ARTHUR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JAPAN’S WISH OF EMPIRE EXPANSION: CHINA 	AND KOREA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COMPETITION FOR A BUFFER REGION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SINO JAPANESE WAR OF 1894- 1895</a:t>
            </a:r>
            <a:endParaRPr lang="en-IN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97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458200" cy="1143000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EVENTS</a:t>
            </a:r>
            <a:endParaRPr lang="en-IN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Colonna MT" pitchFamily="82" charset="0"/>
              </a:rPr>
              <a:t>	8</a:t>
            </a:r>
            <a:r>
              <a:rPr lang="en-US" baseline="30000" dirty="0" smtClean="0">
                <a:latin typeface="Colonna MT" pitchFamily="82" charset="0"/>
              </a:rPr>
              <a:t>TH</a:t>
            </a:r>
            <a:r>
              <a:rPr lang="en-US" dirty="0" smtClean="0">
                <a:latin typeface="Colonna MT" pitchFamily="82" charset="0"/>
              </a:rPr>
              <a:t> FEBRUARY 1904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BATTLE OF PORT ARTHUR: FEBRUARY 1904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BATTLE OF YELLOW SEA: MARCH 1904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BATTLE OF YALU RIVER: APRIL 1904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BATTLE OF NANSHAN: JULY 1904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BATTLE OF LIAOYANG: JANUARY 1905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BATTLE OF SHAHO: JANUARY 1905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BATTLE OF MUKDEN: FEBRUARY 1905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BATTLE OF TSUSHIMA: MARCH 1905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9</a:t>
            </a:r>
            <a:r>
              <a:rPr lang="en-US" baseline="30000" dirty="0" smtClean="0">
                <a:latin typeface="Colonna MT" pitchFamily="82" charset="0"/>
              </a:rPr>
              <a:t>TH</a:t>
            </a:r>
            <a:r>
              <a:rPr lang="en-US" dirty="0" smtClean="0">
                <a:latin typeface="Colonna MT" pitchFamily="82" charset="0"/>
              </a:rPr>
              <a:t> AUGUST 1905	</a:t>
            </a:r>
            <a:endParaRPr lang="en-IN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772400" cy="838200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RESULTS</a:t>
            </a:r>
            <a:endParaRPr lang="en-IN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algn="l"/>
            <a:r>
              <a:rPr lang="en-US" dirty="0" smtClean="0">
                <a:latin typeface="Colonna MT" pitchFamily="82" charset="0"/>
              </a:rPr>
              <a:t>TREATY OF PORTSMOUTH: THEODORE 	ROOSEVELT: 9</a:t>
            </a:r>
            <a:r>
              <a:rPr lang="en-US" baseline="30000" dirty="0" smtClean="0">
                <a:latin typeface="Colonna MT" pitchFamily="82" charset="0"/>
              </a:rPr>
              <a:t>TH</a:t>
            </a:r>
            <a:r>
              <a:rPr lang="en-US" dirty="0" smtClean="0">
                <a:latin typeface="Colonna MT" pitchFamily="82" charset="0"/>
              </a:rPr>
              <a:t> AUG-5</a:t>
            </a:r>
            <a:r>
              <a:rPr lang="en-US" baseline="30000" dirty="0" smtClean="0">
                <a:latin typeface="Colonna MT" pitchFamily="82" charset="0"/>
              </a:rPr>
              <a:t>TH</a:t>
            </a:r>
            <a:r>
              <a:rPr lang="en-US" dirty="0" smtClean="0">
                <a:latin typeface="Colonna MT" pitchFamily="82" charset="0"/>
              </a:rPr>
              <a:t> SEP 1905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DOMESTIC UNREST INRUSSIA AND JAPAN: 	REVOLUTION OF 1905 IN RUSSIA: 	PARLIAMENT FORM ESTABLISHED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EMERGENCE OF JAPAN IN INTERNATIONAL 	POLITICS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HUMILIATION OF RUSSIA: REFORMS….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QUESTION OF BALANCE OF POWER: ASIAN 	COUNTRY DEFEATED EUROPEAN COUNTRY: 	WORLD WAR ZERO</a:t>
            </a:r>
            <a:endParaRPr lang="en-IN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06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12</Words>
  <Application>Microsoft Office PowerPoint</Application>
  <PresentationFormat>On-screen Show (4:3)</PresentationFormat>
  <Paragraphs>26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RUSSO JAPANESE WAR 1904 - 1905</vt:lpstr>
      <vt:lpstr>CAUSES</vt:lpstr>
      <vt:lpstr>EVENTS</vt:lpstr>
      <vt:lpstr>RESULTS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RUSSO JAPANESE WAR 1904 - 1905</dc:title>
  <dc:creator>History</dc:creator>
  <cp:lastModifiedBy>History</cp:lastModifiedBy>
  <cp:revision>9</cp:revision>
  <dcterms:created xsi:type="dcterms:W3CDTF">2006-08-16T00:00:00Z</dcterms:created>
  <dcterms:modified xsi:type="dcterms:W3CDTF">2015-08-13T20:03:30Z</dcterms:modified>
</cp:coreProperties>
</file>